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6" r:id="rId20"/>
    <p:sldId id="297" r:id="rId21"/>
    <p:sldId id="298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3" r:id="rId40"/>
    <p:sldId id="294" r:id="rId41"/>
    <p:sldId id="295" r:id="rId42"/>
  </p:sldIdLst>
  <p:sldSz cx="9144000" cy="5143500" type="screen16x9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64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8577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76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52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7035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180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753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3308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02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99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87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371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6D7AB-40A6-4B38-93ED-54B8015EC768}" type="datetimeFigureOut">
              <a:rPr lang="en-CA" smtClean="0"/>
              <a:t>06/07/2013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D29B8-A61A-40FD-83F1-69639B2B555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54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28750"/>
            <a:ext cx="9144000" cy="2057400"/>
          </a:xfrm>
        </p:spPr>
        <p:txBody>
          <a:bodyPr>
            <a:noAutofit/>
          </a:bodyPr>
          <a:lstStyle/>
          <a:p>
            <a:r>
              <a:rPr lang="en-CA" b="1" dirty="0" smtClean="0"/>
              <a:t>Stupa, Relics </a:t>
            </a:r>
            <a:br>
              <a:rPr lang="en-CA" b="1" dirty="0" smtClean="0"/>
            </a:br>
            <a:r>
              <a:rPr lang="en-CA" b="1" dirty="0" smtClean="0"/>
              <a:t>and </a:t>
            </a:r>
            <a:br>
              <a:rPr lang="en-CA" b="1" dirty="0" smtClean="0"/>
            </a:br>
            <a:r>
              <a:rPr lang="en-CA" b="1" dirty="0" smtClean="0"/>
              <a:t>Qualities of </a:t>
            </a:r>
            <a:r>
              <a:rPr lang="en-CA" b="1" dirty="0" smtClean="0"/>
              <a:t>Buddha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250067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urumuniy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4689041"/>
            <a:ext cx="20574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Isurumuniya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028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urumuniy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4689041"/>
            <a:ext cx="20574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Isurumuniya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thawan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2000" y="4689041"/>
            <a:ext cx="2971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Jetavanarama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1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thawan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2000" y="4689041"/>
            <a:ext cx="2971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Jetavanarama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46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thawana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4689041"/>
            <a:ext cx="2971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Jetavanarama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8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aniy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4689041"/>
            <a:ext cx="2209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Kelaniya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22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laniy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863600"/>
            <a:ext cx="5143500" cy="3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4689041"/>
            <a:ext cx="2209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Kelaniya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hinthal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0"/>
            <a:ext cx="681831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4689041"/>
            <a:ext cx="2209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Mihinthale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2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risavetiya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5" y="0"/>
            <a:ext cx="28765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4689041"/>
            <a:ext cx="2209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Mirisaveti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4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4689041"/>
            <a:ext cx="2209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Abhayagiri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81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lada Maligay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4689041"/>
            <a:ext cx="2209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Dalada</a:t>
            </a:r>
            <a:r>
              <a:rPr lang="en-CA" dirty="0" smtClean="0">
                <a:latin typeface="Eras Bold ITC" pitchFamily="34" charset="0"/>
              </a:rPr>
              <a:t> </a:t>
            </a:r>
            <a:r>
              <a:rPr lang="en-CA" dirty="0" err="1" smtClean="0">
                <a:latin typeface="Eras Bold ITC" pitchFamily="34" charset="0"/>
              </a:rPr>
              <a:t>Maligaya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8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4689041"/>
            <a:ext cx="2209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Lankarama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516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97" y="0"/>
            <a:ext cx="6862006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4689041"/>
            <a:ext cx="24384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Somawathie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5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i Maha Bodhi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4689041"/>
            <a:ext cx="3352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Eras Bold ITC" pitchFamily="34" charset="0"/>
              </a:rPr>
              <a:t>Jaya Sri </a:t>
            </a:r>
            <a:r>
              <a:rPr lang="en-CA" dirty="0" err="1" smtClean="0">
                <a:latin typeface="Eras Bold ITC" pitchFamily="34" charset="0"/>
              </a:rPr>
              <a:t>Maha</a:t>
            </a:r>
            <a:r>
              <a:rPr lang="en-CA" dirty="0" smtClean="0">
                <a:latin typeface="Eras Bold ITC" pitchFamily="34" charset="0"/>
              </a:rPr>
              <a:t> Bodhi Tree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39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ri Maha Bodhi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62000" y="4689041"/>
            <a:ext cx="3352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Eras Bold ITC" pitchFamily="34" charset="0"/>
              </a:rPr>
              <a:t>Jaya Sri </a:t>
            </a:r>
            <a:r>
              <a:rPr lang="en-CA" dirty="0" err="1" smtClean="0">
                <a:latin typeface="Eras Bold ITC" pitchFamily="34" charset="0"/>
              </a:rPr>
              <a:t>Maha</a:t>
            </a:r>
            <a:r>
              <a:rPr lang="en-CA" dirty="0" smtClean="0">
                <a:latin typeface="Eras Bold ITC" pitchFamily="34" charset="0"/>
              </a:rPr>
              <a:t> Bodhi Tree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80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adi Pilimay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43000" y="4689041"/>
            <a:ext cx="22860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Eras Bold ITC" pitchFamily="34" charset="0"/>
              </a:rPr>
              <a:t>Samadhi Statue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617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bull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14400" y="4689041"/>
            <a:ext cx="2743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Dambulla</a:t>
            </a:r>
            <a:r>
              <a:rPr lang="en-CA" dirty="0" smtClean="0">
                <a:latin typeface="Eras Bold ITC" pitchFamily="34" charset="0"/>
              </a:rPr>
              <a:t> cave temple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54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bull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14400" y="4689041"/>
            <a:ext cx="2743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Dambulla</a:t>
            </a:r>
            <a:r>
              <a:rPr lang="en-CA" dirty="0" smtClean="0">
                <a:latin typeface="Eras Bold ITC" pitchFamily="34" charset="0"/>
              </a:rPr>
              <a:t> cave temple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26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mbulla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14400" y="4689041"/>
            <a:ext cx="2743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Dambulla</a:t>
            </a:r>
            <a:r>
              <a:rPr lang="en-CA" dirty="0" smtClean="0">
                <a:latin typeface="Eras Bold ITC" pitchFamily="34" charset="0"/>
              </a:rPr>
              <a:t> cave temple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87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7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" y="4689041"/>
            <a:ext cx="43434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Eras Bold ITC" pitchFamily="34" charset="0"/>
              </a:rPr>
              <a:t>Moon Stone (</a:t>
            </a:r>
            <a:r>
              <a:rPr lang="en-CA" dirty="0" err="1" smtClean="0">
                <a:latin typeface="Eras Bold ITC" pitchFamily="34" charset="0"/>
              </a:rPr>
              <a:t>Sandakada</a:t>
            </a:r>
            <a:r>
              <a:rPr lang="en-CA" dirty="0" smtClean="0">
                <a:latin typeface="Eras Bold ITC" pitchFamily="34" charset="0"/>
              </a:rPr>
              <a:t> </a:t>
            </a:r>
            <a:r>
              <a:rPr lang="en-CA" dirty="0" err="1" smtClean="0">
                <a:latin typeface="Eras Bold ITC" pitchFamily="34" charset="0"/>
              </a:rPr>
              <a:t>Pahana</a:t>
            </a:r>
            <a:r>
              <a:rPr lang="en-CA" dirty="0" smtClean="0">
                <a:latin typeface="Eras Bold ITC" pitchFamily="34" charset="0"/>
              </a:rPr>
              <a:t>)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195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onnaruwa_gal viharay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19200" y="4689041"/>
            <a:ext cx="1981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Eras Bold ITC" pitchFamily="34" charset="0"/>
              </a:rPr>
              <a:t>Gal </a:t>
            </a:r>
            <a:r>
              <a:rPr lang="en-CA" dirty="0" err="1" smtClean="0">
                <a:latin typeface="Eras Bold ITC" pitchFamily="34" charset="0"/>
              </a:rPr>
              <a:t>Viharaya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83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lada Maligay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4689041"/>
            <a:ext cx="2209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Dalada</a:t>
            </a:r>
            <a:r>
              <a:rPr lang="en-CA" dirty="0" smtClean="0">
                <a:latin typeface="Eras Bold ITC" pitchFamily="34" charset="0"/>
              </a:rPr>
              <a:t> </a:t>
            </a:r>
            <a:r>
              <a:rPr lang="en-CA" dirty="0" err="1" smtClean="0">
                <a:latin typeface="Eras Bold ITC" pitchFamily="34" charset="0"/>
              </a:rPr>
              <a:t>Maligaya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onnaruwa_gal viharay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19200" y="4689041"/>
            <a:ext cx="1981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Eras Bold ITC" pitchFamily="34" charset="0"/>
              </a:rPr>
              <a:t>Gal </a:t>
            </a:r>
            <a:r>
              <a:rPr lang="en-CA" dirty="0" err="1" smtClean="0">
                <a:latin typeface="Eras Bold ITC" pitchFamily="34" charset="0"/>
              </a:rPr>
              <a:t>Viharaya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411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8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863600"/>
            <a:ext cx="5143500" cy="3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19200" y="4689041"/>
            <a:ext cx="1981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Eras Bold ITC" pitchFamily="34" charset="0"/>
              </a:rPr>
              <a:t>Gal </a:t>
            </a:r>
            <a:r>
              <a:rPr lang="en-CA" dirty="0" err="1" smtClean="0">
                <a:latin typeface="Eras Bold ITC" pitchFamily="34" charset="0"/>
              </a:rPr>
              <a:t>Viharaya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70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ntaka_chaithiya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0"/>
            <a:ext cx="68849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19200" y="4689041"/>
            <a:ext cx="1981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Kantaka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09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thmahala_prasaday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863600"/>
            <a:ext cx="5143500" cy="3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4689041"/>
            <a:ext cx="29718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latin typeface="Eras Bold ITC" pitchFamily="34" charset="0"/>
              </a:rPr>
              <a:t>Seven Storey Building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98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cs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0"/>
            <a:ext cx="363696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4833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cs-of-buddha-shakyamuni-from-the-maitreya-relic-tou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5" y="0"/>
            <a:ext cx="71183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027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-27-12_A4_Buddha_relics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79502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533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ics_of_buddha_from_His_Holiness_Supreme_Patriarch_of_Thailand_2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007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ladakaraduwa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63" y="0"/>
            <a:ext cx="293528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257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tu_wanda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3" y="0"/>
            <a:ext cx="2897187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772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arnamali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8200" y="4689041"/>
            <a:ext cx="2743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Ruwanwelisaya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35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0"/>
            <a:ext cx="34099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2499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aduwa-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04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arnamali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38200" y="4689041"/>
            <a:ext cx="2743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Ruwanwelisaya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14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arnamali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863600"/>
            <a:ext cx="5143500" cy="3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4689041"/>
            <a:ext cx="27432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Ruwanwelisaya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73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parama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38200" y="4689041"/>
            <a:ext cx="25146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Thuparama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584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parama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8" y="0"/>
            <a:ext cx="774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38200" y="4689041"/>
            <a:ext cx="25146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Thuparama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05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uparama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00250" y="863600"/>
            <a:ext cx="5143500" cy="34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200" y="4689041"/>
            <a:ext cx="25146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>
                <a:latin typeface="Eras Bold ITC" pitchFamily="34" charset="0"/>
              </a:rPr>
              <a:t>Thuparama</a:t>
            </a:r>
            <a:r>
              <a:rPr lang="en-CA" dirty="0" smtClean="0">
                <a:latin typeface="Eras Bold ITC" pitchFamily="34" charset="0"/>
              </a:rPr>
              <a:t> Stupa</a:t>
            </a:r>
            <a:endParaRPr lang="en-CA" dirty="0"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251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79</Words>
  <Application>Microsoft Office PowerPoint</Application>
  <PresentationFormat>On-screen Show (16:9)</PresentationFormat>
  <Paragraphs>33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Stupa, Relics  and  Qualities of Buddha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Moneris Solutions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Moneris Solutions</dc:creator>
  <cp:lastModifiedBy>Moneris Solutions</cp:lastModifiedBy>
  <cp:revision>14</cp:revision>
  <dcterms:created xsi:type="dcterms:W3CDTF">2013-07-06T14:24:48Z</dcterms:created>
  <dcterms:modified xsi:type="dcterms:W3CDTF">2013-07-07T00:58:08Z</dcterms:modified>
</cp:coreProperties>
</file>